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1" r:id="rId10"/>
    <p:sldId id="262" r:id="rId11"/>
    <p:sldId id="270" r:id="rId12"/>
    <p:sldId id="264" r:id="rId13"/>
    <p:sldId id="263" r:id="rId14"/>
    <p:sldId id="268" r:id="rId15"/>
    <p:sldId id="269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4660"/>
  </p:normalViewPr>
  <p:slideViewPr>
    <p:cSldViewPr snapToGrid="0">
      <p:cViewPr varScale="1">
        <p:scale>
          <a:sx n="89" d="100"/>
          <a:sy n="89" d="100"/>
        </p:scale>
        <p:origin x="3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98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163C6-EB68-496F-B8D2-63B2508A28FA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DA705-B94E-4A4A-9D3A-F1D450EEF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522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0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89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9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61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8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2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4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8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4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4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2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9B543-16A9-484E-AEE4-C47C9BAF3C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957B6-77AD-4CFC-82E7-328EAFCAAAB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63922" y="637148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306DE53-A393-4C29-825E-8AC8FC7966AE}" type="slidenum">
              <a:rPr lang="ko-KR" altLang="en-US" smtClean="0"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23</a:t>
            </a:r>
          </a:p>
        </p:txBody>
      </p:sp>
    </p:spTree>
    <p:extLst>
      <p:ext uri="{BB962C8B-B14F-4D97-AF65-F5344CB8AC3E}">
        <p14:creationId xmlns:p14="http://schemas.microsoft.com/office/powerpoint/2010/main" val="395539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자율주행차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정우서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92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통신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주파수 </a:t>
            </a:r>
            <a:r>
              <a:rPr lang="ko-KR" altLang="en-US" dirty="0" err="1" smtClean="0"/>
              <a:t>호핑</a:t>
            </a:r>
            <a:r>
              <a:rPr lang="ko-KR" altLang="en-US" dirty="0" smtClean="0"/>
              <a:t> 기술을 활용한 통신방식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 </a:t>
            </a:r>
            <a:r>
              <a:rPr lang="en-US" altLang="ko-KR" dirty="0" smtClean="0"/>
              <a:t>10m</a:t>
            </a:r>
            <a:r>
              <a:rPr lang="ko-KR" altLang="en-US" dirty="0" smtClean="0"/>
              <a:t>이내 근거리 무선통신이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저전력으로 동작함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UART </a:t>
            </a:r>
            <a:r>
              <a:rPr lang="ko-KR" altLang="en-US" dirty="0" smtClean="0"/>
              <a:t>인터페이스를 이용하여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모듈과 연결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기고] 차세대 SDR 송수신기는 어떻게 주파수 호핑(FH)에서 커다란 진전을 달성했는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35" y="1825625"/>
            <a:ext cx="4050665" cy="33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0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UART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비동기식</a:t>
            </a:r>
            <a:r>
              <a:rPr lang="ko-KR" altLang="en-US" dirty="0" smtClean="0"/>
              <a:t> 방식으로 동작한다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r>
              <a:rPr lang="en-US" altLang="ko-KR" dirty="0" smtClean="0"/>
              <a:t>Clock</a:t>
            </a:r>
            <a:r>
              <a:rPr lang="ko-KR" altLang="en-US" dirty="0" smtClean="0"/>
              <a:t>신호 동기화 없이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Baud rate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start/end bit</a:t>
            </a:r>
            <a:r>
              <a:rPr lang="ko-KR" altLang="en-US" dirty="0" smtClean="0"/>
              <a:t>로 데이터를 구분한다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제공된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모듈을 장착하기만 하면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uart</a:t>
            </a:r>
            <a:r>
              <a:rPr lang="ko-KR" altLang="en-US" dirty="0" smtClean="0"/>
              <a:t>통신으로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통신이 가능함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Command</a:t>
            </a:r>
            <a:r>
              <a:rPr lang="ko-KR" altLang="en-US" dirty="0" smtClean="0"/>
              <a:t>가 문자 하나이기 때문에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문자 하나씩 통신하는 </a:t>
            </a:r>
            <a:r>
              <a:rPr lang="en-US" altLang="ko-KR" dirty="0" err="1" smtClean="0"/>
              <a:t>uart</a:t>
            </a:r>
            <a:r>
              <a:rPr lang="ko-KR" altLang="en-US" dirty="0" smtClean="0"/>
              <a:t>방식이 적합하다고 생각함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872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0538"/>
            <a:ext cx="5077534" cy="1305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9857"/>
            <a:ext cx="4143953" cy="1752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6696" y="2159925"/>
            <a:ext cx="5745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UART1</a:t>
            </a:r>
            <a:r>
              <a:rPr lang="ko-KR" altLang="en-US" dirty="0" smtClean="0"/>
              <a:t>을 통해</a:t>
            </a:r>
            <a:endParaRPr lang="en-US" altLang="ko-KR" dirty="0" smtClean="0"/>
          </a:p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모듈이 받은 명령어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한 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입력된다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6696" y="4203113"/>
            <a:ext cx="456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program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UART1</a:t>
            </a:r>
            <a:r>
              <a:rPr lang="ko-KR" altLang="en-US" dirty="0" smtClean="0"/>
              <a:t>통신으로 받은</a:t>
            </a:r>
            <a:endParaRPr lang="en-US" altLang="ko-KR" dirty="0" smtClean="0"/>
          </a:p>
          <a:p>
            <a:r>
              <a:rPr lang="ko-KR" altLang="en-US" dirty="0" smtClean="0"/>
              <a:t>명령어에 맞게 자동차의 동작을 결정한다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94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  <p:pic>
        <p:nvPicPr>
          <p:cNvPr id="5" name="manual_mode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2344" y="1452283"/>
            <a:ext cx="3587712" cy="5105044"/>
          </a:xfrm>
          <a:prstGeom prst="rect">
            <a:avLst/>
          </a:prstGeom>
        </p:spPr>
      </p:pic>
      <p:pic>
        <p:nvPicPr>
          <p:cNvPr id="6" name="manual_mode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847" y="1452283"/>
            <a:ext cx="3571200" cy="5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9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사용자가 자동차를 조종하지 않고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초음파 센서로 받아들인 주변정보를 바탕으로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자율주행한다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8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자동모드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66" y="1690688"/>
            <a:ext cx="4105848" cy="44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0037" y="1818043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펄스 카운터를 </a:t>
            </a:r>
            <a:r>
              <a:rPr lang="en-US" altLang="ko-KR" dirty="0" smtClean="0"/>
              <a:t>cm</a:t>
            </a:r>
            <a:r>
              <a:rPr lang="ko-KR" altLang="en-US" dirty="0" smtClean="0"/>
              <a:t>로 변경하지 않고</a:t>
            </a:r>
            <a:endParaRPr lang="en-US" altLang="ko-KR" dirty="0" smtClean="0"/>
          </a:p>
          <a:p>
            <a:r>
              <a:rPr lang="ko-KR" altLang="en-US" dirty="0" smtClean="0"/>
              <a:t>펄스 카운터 값을 그대로 사용하였음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28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자동모드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2143"/>
            <a:ext cx="7163800" cy="2819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2631"/>
            <a:ext cx="5012706" cy="1387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5384" y="1570753"/>
            <a:ext cx="47484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개의 초음파센서가</a:t>
            </a:r>
            <a:endParaRPr lang="en-US" altLang="ko-KR" dirty="0" smtClean="0"/>
          </a:p>
          <a:p>
            <a:r>
              <a:rPr lang="ko-KR" altLang="en-US" dirty="0" smtClean="0"/>
              <a:t>하나의 카운터 </a:t>
            </a:r>
            <a:r>
              <a:rPr lang="en-US" altLang="ko-KR" dirty="0" smtClean="0"/>
              <a:t>(2</a:t>
            </a:r>
            <a:r>
              <a:rPr lang="ko-KR" altLang="en-US" dirty="0" smtClean="0"/>
              <a:t>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공유한다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하나의 초음파 센서가 카운터를 </a:t>
            </a:r>
            <a:r>
              <a:rPr lang="ko-KR" altLang="en-US" dirty="0" err="1" smtClean="0"/>
              <a:t>사용중일</a:t>
            </a:r>
            <a:r>
              <a:rPr lang="ko-KR" altLang="en-US" dirty="0" smtClean="0"/>
              <a:t> 때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echo</a:t>
            </a:r>
            <a:r>
              <a:rPr lang="ko-KR" altLang="en-US" dirty="0" smtClean="0"/>
              <a:t>펄스 개수를 세고 있을 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다른 초음파센서가 방해하지 않도록 하는</a:t>
            </a:r>
            <a:endParaRPr lang="en-US" altLang="ko-KR" dirty="0" smtClean="0"/>
          </a:p>
          <a:p>
            <a:r>
              <a:rPr lang="en-US" altLang="ko-KR" dirty="0" err="1" smtClean="0"/>
              <a:t>Distance_checking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사용하였다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04657" y="5018314"/>
            <a:ext cx="6194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데드락</a:t>
            </a:r>
            <a:r>
              <a:rPr lang="ko-KR" altLang="en-US" dirty="0" smtClean="0"/>
              <a:t> 상태에 </a:t>
            </a:r>
            <a:r>
              <a:rPr lang="ko-KR" altLang="en-US" dirty="0" err="1" smtClean="0"/>
              <a:t>빠지는것을</a:t>
            </a:r>
            <a:r>
              <a:rPr lang="ko-KR" altLang="en-US" dirty="0" smtClean="0"/>
              <a:t> 방지하기 위해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err="1" smtClean="0"/>
              <a:t>초이상</a:t>
            </a:r>
            <a:r>
              <a:rPr lang="ko-KR" altLang="en-US" dirty="0" smtClean="0"/>
              <a:t> 하나의 초음파가 </a:t>
            </a:r>
            <a:r>
              <a:rPr lang="en-US" altLang="ko-KR" dirty="0" smtClean="0"/>
              <a:t>distance checking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잡고있으면</a:t>
            </a:r>
            <a:endParaRPr lang="en-US" altLang="ko-KR" dirty="0" smtClean="0"/>
          </a:p>
          <a:p>
            <a:r>
              <a:rPr lang="ko-KR" altLang="en-US" dirty="0" smtClean="0"/>
              <a:t>해제하도록 하는 코드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87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자동모드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273"/>
            <a:ext cx="8446372" cy="5013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03" y="505889"/>
            <a:ext cx="5597738" cy="306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78918" y="1507819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앞에 장애물이 하나도 없는지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56324" y="1969131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앞이 막혀있는데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우회전이 가능한지 확인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324" y="2615462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앞이 막혀있는데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좌회전이 가능한지 확인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90579" y="3389420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도로의 가운데로</a:t>
            </a:r>
            <a:endParaRPr lang="en-US" altLang="ko-KR" dirty="0" smtClean="0"/>
          </a:p>
          <a:p>
            <a:r>
              <a:rPr lang="ko-KR" altLang="en-US" dirty="0" smtClean="0"/>
              <a:t>달리도록 약간 우회전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90579" y="411512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도로의 가운데로</a:t>
            </a:r>
            <a:endParaRPr lang="en-US" altLang="ko-KR" dirty="0" smtClean="0"/>
          </a:p>
          <a:p>
            <a:r>
              <a:rPr lang="ko-KR" altLang="en-US" dirty="0" smtClean="0"/>
              <a:t>달리도록 약간 좌회전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21454" y="485556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막다른 길에 도달했을 때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1698" y="601918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이외에는 계속 전진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73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자동모드</a:t>
            </a:r>
            <a:endParaRPr lang="ko-KR" altLang="en-US" dirty="0"/>
          </a:p>
        </p:txBody>
      </p:sp>
      <p:pic>
        <p:nvPicPr>
          <p:cNvPr id="5" name="auto_m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8313" y="1398493"/>
            <a:ext cx="2887619" cy="51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디스플레이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FND : </a:t>
            </a:r>
            <a:r>
              <a:rPr lang="ko-KR" altLang="en-US" dirty="0" smtClean="0"/>
              <a:t>자동차 방향 표시</a:t>
            </a:r>
            <a:endParaRPr lang="en-US" altLang="ko-KR" dirty="0" smtClean="0"/>
          </a:p>
          <a:p>
            <a:r>
              <a:rPr lang="en-US" altLang="ko-KR" dirty="0" smtClean="0"/>
              <a:t>LCD : </a:t>
            </a:r>
            <a:r>
              <a:rPr lang="ko-KR" altLang="en-US" dirty="0" smtClean="0"/>
              <a:t>주행모드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 표시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2" y="1469169"/>
            <a:ext cx="503942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ko-KR" altLang="en-US" dirty="0" smtClean="0"/>
              <a:t>회로도</a:t>
            </a:r>
            <a:r>
              <a:rPr lang="en-US" altLang="ko-KR" dirty="0"/>
              <a:t> </a:t>
            </a:r>
            <a:r>
              <a:rPr lang="en-US" altLang="ko-KR" dirty="0" smtClean="0"/>
              <a:t>&amp; FSM</a:t>
            </a:r>
          </a:p>
          <a:p>
            <a:r>
              <a:rPr lang="ko-KR" altLang="en-US" dirty="0" smtClean="0"/>
              <a:t>동작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코드 설명</a:t>
            </a:r>
            <a:endParaRPr lang="en-US" altLang="ko-KR" dirty="0" smtClean="0"/>
          </a:p>
          <a:p>
            <a:r>
              <a:rPr lang="ko-KR" altLang="en-US" dirty="0" smtClean="0"/>
              <a:t>결론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942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디스플레이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동기식</a:t>
            </a:r>
            <a:r>
              <a:rPr lang="ko-KR" altLang="en-US" dirty="0" smtClean="0"/>
              <a:t>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SCL</a:t>
            </a:r>
            <a:r>
              <a:rPr lang="ko-KR" altLang="en-US" dirty="0" smtClean="0"/>
              <a:t>로 전달하는 </a:t>
            </a:r>
            <a:r>
              <a:rPr lang="ko-KR" altLang="en-US" dirty="0" err="1" smtClean="0"/>
              <a:t>클락신호에</a:t>
            </a:r>
            <a:r>
              <a:rPr lang="ko-KR" altLang="en-US" dirty="0" smtClean="0"/>
              <a:t> 맞게 </a:t>
            </a:r>
            <a:r>
              <a:rPr lang="en-US" altLang="ko-KR" dirty="0" smtClean="0"/>
              <a:t>SDA</a:t>
            </a:r>
            <a:r>
              <a:rPr lang="ko-KR" altLang="en-US" dirty="0" smtClean="0"/>
              <a:t>에 데이터를 전송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LCD </a:t>
            </a:r>
            <a:r>
              <a:rPr lang="ko-KR" altLang="en-US" dirty="0" smtClean="0"/>
              <a:t>단독으로 사용하면 총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개의 배선이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I2C</a:t>
            </a:r>
            <a:r>
              <a:rPr lang="ko-KR" altLang="en-US" dirty="0" smtClean="0"/>
              <a:t>모듈과 같이 사용하면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SCL, SDA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배선만 할당하여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제어가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5175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디스플레이</a:t>
            </a:r>
            <a:endParaRPr lang="ko-KR" altLang="en-US" dirty="0"/>
          </a:p>
        </p:txBody>
      </p:sp>
      <p:pic>
        <p:nvPicPr>
          <p:cNvPr id="5" name="fnd_lcd_contr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4240" y="1613646"/>
            <a:ext cx="2633006" cy="46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자동차 상태를 구조체로 저장하여 포인터로 관리하는 </a:t>
            </a:r>
            <a:r>
              <a:rPr lang="ko-KR" altLang="en-US" dirty="0" smtClean="0"/>
              <a:t>방법 활용 경험</a:t>
            </a:r>
            <a:endParaRPr lang="en-US" altLang="ko-KR" dirty="0" smtClean="0"/>
          </a:p>
          <a:p>
            <a:r>
              <a:rPr lang="en-US" altLang="ko-KR" dirty="0" smtClean="0"/>
              <a:t>LED</a:t>
            </a:r>
            <a:r>
              <a:rPr lang="ko-KR" altLang="en-US" dirty="0" smtClean="0"/>
              <a:t>제어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부저제어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모터제어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초음파센서 제어 등등 다양한 모듈을 동시에 처리하는 코드 작성 경험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길이 복잡하거나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양갈래길이</a:t>
            </a:r>
            <a:r>
              <a:rPr lang="ko-KR" altLang="en-US" dirty="0" smtClean="0"/>
              <a:t> 나올 때 대응할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r>
              <a:rPr lang="ko-KR" altLang="en-US" dirty="0" smtClean="0"/>
              <a:t>초음파센서를 추가하거나</a:t>
            </a:r>
            <a:r>
              <a:rPr lang="en-US" altLang="ko-KR" dirty="0"/>
              <a:t> </a:t>
            </a:r>
            <a:r>
              <a:rPr lang="ko-KR" altLang="en-US" dirty="0" smtClean="0"/>
              <a:t>주변환경을 파악할 수 있는 센터를 추가하면 더 효율적인 </a:t>
            </a:r>
            <a:r>
              <a:rPr lang="ko-KR" altLang="en-US" dirty="0" err="1" smtClean="0"/>
              <a:t>자율주행차를</a:t>
            </a:r>
            <a:r>
              <a:rPr lang="ko-KR" altLang="en-US" dirty="0" smtClean="0"/>
              <a:t> 만들 수 </a:t>
            </a:r>
            <a:r>
              <a:rPr lang="ko-KR" altLang="en-US" dirty="0" err="1" smtClean="0"/>
              <a:t>있을것임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4533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52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초음파 센서와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모듈을 활용하여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자동모드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수동모드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기능을하는</a:t>
            </a:r>
            <a:r>
              <a:rPr lang="ko-KR" altLang="en-US" dirty="0" smtClean="0"/>
              <a:t> 자동차를 구현한다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회로도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50" y="365125"/>
            <a:ext cx="5073110" cy="6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FSM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36" y="746010"/>
            <a:ext cx="717332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3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프로그램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681"/>
            <a:ext cx="9135750" cy="2086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9" y="4254749"/>
            <a:ext cx="5275190" cy="1995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1402" y="4375308"/>
            <a:ext cx="6077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자동차의 상태를 </a:t>
            </a:r>
            <a:r>
              <a:rPr lang="ko-KR" altLang="en-US" dirty="0" err="1" smtClean="0"/>
              <a:t>담고있는</a:t>
            </a:r>
            <a:r>
              <a:rPr lang="ko-KR" altLang="en-US" dirty="0" smtClean="0"/>
              <a:t> 구조체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Main</a:t>
            </a:r>
            <a:r>
              <a:rPr lang="ko-KR" altLang="en-US" dirty="0" smtClean="0"/>
              <a:t>함수에서 만든 </a:t>
            </a:r>
            <a:r>
              <a:rPr lang="en-US" altLang="ko-KR" dirty="0" err="1" smtClean="0"/>
              <a:t>my_car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구조체에 모든 정보를 저장함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이후 다른 함수에서 자동차 정보에 수정이 생긴다면</a:t>
            </a:r>
            <a:endParaRPr lang="en-US" altLang="ko-KR" dirty="0" smtClean="0"/>
          </a:p>
          <a:p>
            <a:r>
              <a:rPr lang="ko-KR" altLang="en-US" dirty="0" smtClean="0"/>
              <a:t>매개변수로 구조체 포인터를 넘겨주었음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1345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프로그램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61" y="2161090"/>
            <a:ext cx="5589656" cy="3389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2917" y="2161090"/>
            <a:ext cx="456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주행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자동차의 방향과 관련된 숫자는</a:t>
            </a:r>
            <a:endParaRPr lang="en-US" altLang="ko-KR" dirty="0" smtClean="0"/>
          </a:p>
          <a:p>
            <a:r>
              <a:rPr lang="ko-KR" altLang="en-US" dirty="0" smtClean="0"/>
              <a:t>미리 </a:t>
            </a:r>
            <a:r>
              <a:rPr lang="en-US" altLang="ko-KR" dirty="0" smtClean="0"/>
              <a:t>#define</a:t>
            </a:r>
            <a:r>
              <a:rPr lang="ko-KR" altLang="en-US" dirty="0" smtClean="0"/>
              <a:t>으로 전처리 해주었다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048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프로그램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1" y="1531384"/>
            <a:ext cx="4658958" cy="651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98" y="1508465"/>
            <a:ext cx="4645149" cy="1623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21" y="2856947"/>
            <a:ext cx="4315427" cy="26673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1" y="5886082"/>
            <a:ext cx="5519124" cy="625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9079" y="3783290"/>
            <a:ext cx="6040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함수 포인터를 사용해서</a:t>
            </a:r>
            <a:endParaRPr lang="en-US" altLang="ko-KR" dirty="0" smtClean="0"/>
          </a:p>
          <a:p>
            <a:r>
              <a:rPr lang="en-US" altLang="ko-KR" dirty="0" err="1" smtClean="0"/>
              <a:t>My_car.mode</a:t>
            </a:r>
            <a:r>
              <a:rPr lang="ko-KR" altLang="en-US" dirty="0"/>
              <a:t> </a:t>
            </a:r>
            <a:r>
              <a:rPr lang="ko-KR" altLang="en-US" dirty="0" smtClean="0"/>
              <a:t>변수를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활용함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Button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누를때마다</a:t>
            </a:r>
            <a:r>
              <a:rPr lang="ko-KR" altLang="en-US" dirty="0" smtClean="0"/>
              <a:t> 모드가 변경되도록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함수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94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설명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수동모드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통신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 err="1" smtClean="0"/>
              <a:t>블루투스를</a:t>
            </a:r>
            <a:r>
              <a:rPr lang="ko-KR" altLang="en-US" dirty="0" smtClean="0"/>
              <a:t> 통해 전송한 </a:t>
            </a:r>
            <a:r>
              <a:rPr lang="en-US" altLang="ko-KR" dirty="0" err="1" smtClean="0"/>
              <a:t>comman</a:t>
            </a:r>
            <a:r>
              <a:rPr lang="ko-KR" altLang="en-US" dirty="0" smtClean="0"/>
              <a:t>대로 동작한다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F (f) : </a:t>
            </a:r>
            <a:r>
              <a:rPr lang="ko-KR" altLang="en-US" dirty="0" smtClean="0"/>
              <a:t>전진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 (b) : </a:t>
            </a:r>
            <a:r>
              <a:rPr lang="ko-KR" altLang="en-US" dirty="0" smtClean="0"/>
              <a:t>후진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 (l) : </a:t>
            </a:r>
            <a:r>
              <a:rPr lang="ko-KR" altLang="en-US" dirty="0" smtClean="0"/>
              <a:t>왼쪽 회전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 (r) : </a:t>
            </a:r>
            <a:r>
              <a:rPr lang="ko-KR" altLang="en-US" dirty="0" smtClean="0"/>
              <a:t>오른쪽 회전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 (u) : </a:t>
            </a:r>
            <a:r>
              <a:rPr lang="ko-KR" altLang="en-US" dirty="0" smtClean="0"/>
              <a:t>속도 증가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 (d) : </a:t>
            </a:r>
            <a:r>
              <a:rPr lang="ko-KR" altLang="en-US" dirty="0" smtClean="0"/>
              <a:t>속도 감소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7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485</Words>
  <Application>Microsoft Office PowerPoint</Application>
  <PresentationFormat>와이드스크린</PresentationFormat>
  <Paragraphs>116</Paragraphs>
  <Slides>23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자율주행차</vt:lpstr>
      <vt:lpstr>목차</vt:lpstr>
      <vt:lpstr>프로젝트 개요</vt:lpstr>
      <vt:lpstr>회로도</vt:lpstr>
      <vt:lpstr>FSM</vt:lpstr>
      <vt:lpstr>동작 설명 – 메인 프로그램</vt:lpstr>
      <vt:lpstr>동작 설명 – 메인 프로그램</vt:lpstr>
      <vt:lpstr>동작 설명 – 메인 프로그램</vt:lpstr>
      <vt:lpstr>동작 설명 – 수동모드</vt:lpstr>
      <vt:lpstr>동작 설명 – 수동모드</vt:lpstr>
      <vt:lpstr>동작 설명 – 수동모드</vt:lpstr>
      <vt:lpstr>동작 설명 – 수동모드</vt:lpstr>
      <vt:lpstr>동작 설명 – 수동모드</vt:lpstr>
      <vt:lpstr>동작 설명 – 자동모드</vt:lpstr>
      <vt:lpstr>동작 설명 – 자동모드</vt:lpstr>
      <vt:lpstr>동작 설명 – 자동모드</vt:lpstr>
      <vt:lpstr>동작 설명 – 자동모드</vt:lpstr>
      <vt:lpstr>동작 설명 – 자동모드</vt:lpstr>
      <vt:lpstr>동작 설명 – 디스플레이 </vt:lpstr>
      <vt:lpstr>동작 설명 – 디스플레이</vt:lpstr>
      <vt:lpstr>동작 설명 – 디스플레이</vt:lpstr>
      <vt:lpstr>결론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자율주행차</dc:title>
  <dc:creator>microsoft</dc:creator>
  <cp:lastModifiedBy>microsoft</cp:lastModifiedBy>
  <cp:revision>13</cp:revision>
  <dcterms:created xsi:type="dcterms:W3CDTF">2025-03-24T01:17:39Z</dcterms:created>
  <dcterms:modified xsi:type="dcterms:W3CDTF">2025-03-24T02:31:13Z</dcterms:modified>
</cp:coreProperties>
</file>